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94" r:id="rId4"/>
    <p:sldId id="296" r:id="rId5"/>
    <p:sldId id="297" r:id="rId6"/>
    <p:sldId id="311" r:id="rId7"/>
    <p:sldId id="312" r:id="rId8"/>
    <p:sldId id="313" r:id="rId9"/>
    <p:sldId id="31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24" autoAdjust="0"/>
  </p:normalViewPr>
  <p:slideViewPr>
    <p:cSldViewPr>
      <p:cViewPr>
        <p:scale>
          <a:sx n="84" d="100"/>
          <a:sy n="84" d="100"/>
        </p:scale>
        <p:origin x="-187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97F1E3-D1A1-47EC-84E5-2617E5EA2271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35EE7-4415-44F4-90F3-ED5275101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8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6A5A60-ACEF-4D3C-AB2E-FF0E09C278F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16F21C-57FB-464D-B5E2-A1852110E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483BE-1D81-4A0B-B94E-D8D9815367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FEFE-7998-4DDD-B056-9B0C318540ED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F73B-2827-41F0-8346-6DE0A9BF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0866-AB46-4387-8BC0-935B2E2A9A8C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4DE1-5590-4E8B-ACD8-2B3DCD34E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F0F1-76AB-47C2-A706-9CF3D2688B6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1260-A0D3-4E3F-BE82-B04E95FC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616E-5346-46B2-B805-A1A9E63C42D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A746-CE7E-417E-A055-59094A87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2FDD-1036-472F-85A8-9FFFCEEE3EDB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B6E2-6E7A-40A7-8C34-EDA063367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6FA8-97FE-4B36-9E77-191326CF5953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BCA9-B2A4-49BC-9B2B-7B17DCA4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2B4B-FEAC-4EFF-884D-40621BC7C4B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138C-AE6E-4BB8-BC9F-FB2A07B47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71F0-3F4F-4020-BD2F-7E5652EB19FD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1AC8-23C6-4B97-8240-2638E49A0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D21C-6B87-4C70-8D11-420CA89AFE3D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2C09-38B5-4303-B5DF-07A428A08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034D-E139-4B60-AF41-AC031702BB5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8A2A-978E-4811-BFC8-905EB385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4FC8-54D9-459D-BAE7-068BBA0BF3A2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77E3-FEE5-43AD-A0ED-005894A9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36880-E180-4A73-91C7-46DC0C1B7A61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C7540-0971-4D70-ACE8-E003A571C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9" r:id="rId2"/>
    <p:sldLayoutId id="2147483908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9" r:id="rId9"/>
    <p:sldLayoutId id="2147483905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diplomgarant.ru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plomgaran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plomgarant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plomgarant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hyperlink" Target="http://diplomgarant.ru/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plomgarant.ru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iplomgarant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hyperlink" Target="http://diplomgarant.ru/" TargetMode="Externa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diplomgarant.ru/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/>
              <a:t/>
            </a:r>
            <a:br>
              <a:rPr lang="ru-RU" sz="180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572560" cy="6429420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Тульский филиал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образовательного учреждения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«Российский экономический университет имени Г.В. Плеханова»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(Тульский филиал ФГБОУ ВПО «РЭУ им. Г.В. Плеханова»)</a:t>
            </a:r>
          </a:p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Кафедра  коммерции и менеджмента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5600" dirty="0" smtClean="0">
              <a:latin typeface="Times New Roman" pitchFamily="18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маркетинговой среды предприятия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базе материалов ООО «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Филиала «Центральный»)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Работу выполнил: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	студент  5 курса</a:t>
            </a: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очной формы обучения</a:t>
            </a: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Специальность 080507.65 «Менеджмент организации»</a:t>
            </a: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Специализация «Менеджмент торговых предприятий»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			Научный руководитель:</a:t>
            </a: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Тула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5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Ambient_Ambul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700808" y="3155244"/>
            <a:ext cx="609600" cy="609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АКТУАЛЬНОСТЬ, ЦЕЛЬ, ОБЪЕКТ, ПРЕДМЕТ ИССЛЕДОВАНИЯ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857916"/>
          </a:xfrm>
        </p:spPr>
        <p:txBody>
          <a:bodyPr/>
          <a:lstStyle/>
          <a:p>
            <a:pPr algn="just" eaLnBrk="1" hangingPunct="1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выпускной квалификационной работы состоит в том, что в настоящее время в России резко возрос интерес к маркетингу как рыночной концепции управления производством и реализацией товаров, оказанием услуг в условиях конкурентного рынка, который является важной составляющей практической деятельности предпри­ятий.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настоящего исследования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предложить мероприятия, направленные на совершенствование маркетинговой деятельности предприятия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Евросеть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Ритейл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поставленной целью в выпускной квалификационной работе решаются следующие задачи: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рассматриваются теоретические основы маркетинговой среды ;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исследуется маркетинговая деятельность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на рынке товаров;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основе данных, полученных в ходе анализа, разрабатываются мероприятия, направленные на совершенствование маркетинговой деятельности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Еврсоеть-Ритейл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Объектом исследования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работе выступает маркетинговая среда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Предметом исследования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является  маркетинговая среда предприятия.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2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ОБЪЕМ РАБОТЫ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	Маркетинговая среда предприятия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1.1 Сущность маркетинговой среды, ее основные характеристики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1.2	Факторы непосредственного окружения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1.3 Факторы косвенного влияния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	Анализ деятельности предприятия базового предприятия 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Евросеть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Ритейл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2.1  Характеристика организации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2.2 Проведение swot-анализа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2.4 Анализ факторов маркетинговой среды 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Филиал «Центральный»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	Пути совершенствования маркетинговой деятельности	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Филиала «Центральный»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3.1  Мероприятия по совершенствованию коммерческой деятельности	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3.2 Разработка новой программы стимулирования сбыта	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3.3  Оценка результатов предложенных мероприятий</a:t>
            </a:r>
          </a:p>
          <a:p>
            <a:pPr marL="273050" lvl="1" indent="-273050" algn="just">
              <a:buClr>
                <a:srgbClr val="B32C16"/>
              </a:buClr>
              <a:buSzPct val="95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объем работы без учета приложений составляет 72 страниц.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источников использованной литературы составило 30 позиций.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2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Маркетинговая среда предприятия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4500594" cy="5000660"/>
          </a:xfrm>
        </p:spPr>
        <p:txBody>
          <a:bodyPr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Среда, в которой функционирует предприятие, как экономическое явление по отношению к объекту хозяйствования, может быть разделена на макро- и микросреду.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Маркетинговая среда - совокупность активных субъектов и сил, действующих за пределами фирмы, влияющих на ее стратегию и не подпадающих под непосредственный контроль.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124325" cy="4433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3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деятельности предприятия базового предприятия  ООО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Евросеть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Ритейл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8258204" cy="2071702"/>
          </a:xfrm>
        </p:spPr>
        <p:txBody>
          <a:bodyPr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Евросеть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крупнейшая компания, работающая на рынке сотового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ритейла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ведущий дилер крупнейших операторов связи.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Евросеть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была основана в 1997 г. российскими предпринимателями Тимуром Артемьевым и Евгением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Чичваркиным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Динамика абсолютных показателей деятельности фирмы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428728" y="3357561"/>
          <a:ext cx="6500858" cy="309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4852362" imgH="2024457" progId="">
                  <p:embed/>
                </p:oleObj>
              </mc:Choice>
              <mc:Fallback>
                <p:oleObj r:id="rId3" imgW="4852362" imgH="202445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357561"/>
                        <a:ext cx="6500858" cy="309564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5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swot-анализа.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8186766" cy="5074460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выделить три основных дескрипторные переменные, вокруг которых вращаются существующие стратегии фирмы: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Потребители, разбирающиеся в современных технологиях;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Потребители, следующие моде;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Фирмы старающиеся обеспечить возможность коммуникации своих сотрудников.</a:t>
            </a: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Состояние существующих сегментов рынка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2714620"/>
          <a:ext cx="6858047" cy="3000396"/>
        </p:xfrm>
        <a:graphic>
          <a:graphicData uri="http://schemas.openxmlformats.org/drawingml/2006/table">
            <a:tbl>
              <a:tblPr/>
              <a:tblGrid>
                <a:gridCol w="1397281"/>
                <a:gridCol w="2138097"/>
                <a:gridCol w="3322669"/>
              </a:tblGrid>
              <a:tr h="714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Группа или сегмент покупателей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потребности этих покупателей (ОЦП)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Дискрепторы, с помощью которых компания описывает сегмент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2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Юридические лица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Удобство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Крупные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партии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Качество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Цена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Сервис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Гарантия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-Обеспечение коммуникаций между сотрудниками.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6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соответствие моде марка функциональность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 Потребители, разбирающиеся в современных технологиях;</a:t>
                      </a:r>
                      <a:endParaRPr lang="ru-RU" sz="1000" dirty="0">
                        <a:latin typeface="Times New Roman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 Потребители, следующие моде.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2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анализ.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071547"/>
          <a:ext cx="8358245" cy="5609738"/>
        </p:xfrm>
        <a:graphic>
          <a:graphicData uri="http://schemas.openxmlformats.org/drawingml/2006/table">
            <a:tbl>
              <a:tblPr/>
              <a:tblGrid>
                <a:gridCol w="2735686"/>
                <a:gridCol w="2898354"/>
                <a:gridCol w="2724205"/>
              </a:tblGrid>
              <a:tr h="13933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</a:t>
                      </a:r>
                      <a:r>
                        <a:rPr lang="ru-RU" sz="1050" b="1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Рынок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Рынок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Фирма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Возможности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-Увеличение спроса;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-Расширение спектра услуг;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Угрозы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Ужесточение конкуренции;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Экономическая 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нестабильность спроса в 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условиях кризиса;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Снижение рыночной доли;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Сильные стороны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известная фирма с хорошей 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репутацией;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широкий ассортиментный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перечень;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-оптимальный уровень цен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оплата по наличному расчету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в кредит; 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высокое качество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обслуживания;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-именной журнал;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Компания должна учитывать, при разработке стратегии, не только свои сильные стороны, но и возможности макросреды. Исходя из них фирма, правильно используя свой потенциал, 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может добиться успеха.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формировании стратегии фирма, в первую очередь, должна ориентироваться на конкурентную среду. Обеспечение осведомленности обо всех действиях конкурентов, благодаря систематическому мониторингу, позволяет опережать их, быть на шаг впереди.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Слабые стороны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небольшая площадь торговых помещений;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доля рынка ниже чем у двух конкурентов;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устаревание рекламы</a:t>
                      </a:r>
                      <a:endParaRPr lang="ru-RU" sz="1050" kern="5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Стратегия должна учитывать возможности макросреды для того, чтобы избавиться от своих слабых сторон. Так, например повышение спроса на продукцию приведет к увеличению прибыли, а следовательно и рыночной доли.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Особое внимания фирма должна уделять искоренению своих недостатков, при этом очень важно учитывать стратегии конкурентов, анализировать их действия в интересующем направлении.</a:t>
                      </a:r>
                      <a:endParaRPr lang="ru-RU" sz="1050" kern="50" dirty="0">
                        <a:latin typeface="Times New Roman"/>
                        <a:ea typeface="Times New Roman"/>
                      </a:endParaRPr>
                    </a:p>
                  </a:txBody>
                  <a:tcPr marL="31266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2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совершенствования маркетинговой деятельности 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Евросеть-Ритейл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Филиала «Центральный».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8186766" cy="2000264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стимулирования сбыта в торговой компании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ЕвросетьРитейл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должна включать, следующие методы стимулирования: ценовое стимулирование, предложения в натуральной форме (премии, образцы товара) и активное предложение (конкурсы покупателей, игры, лотереи).</a:t>
            </a:r>
          </a:p>
          <a:p>
            <a:pPr lvl="1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Прирост продаж.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428728" y="3143248"/>
          <a:ext cx="6631232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иаграмма" r:id="rId3" imgW="5334000" imgH="2552687" progId="MSGraph.Chart.8">
                  <p:embed/>
                </p:oleObj>
              </mc:Choice>
              <mc:Fallback>
                <p:oleObj name="Диаграмма" r:id="rId3" imgW="5334000" imgH="2552687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143248"/>
                        <a:ext cx="6631232" cy="3357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5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 выводы, полученные при выполнении выпускной квалификационной работы</a:t>
            </a:r>
            <a:br>
              <a:rPr lang="ru-RU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043890" cy="5253055"/>
          </a:xfrm>
        </p:spPr>
        <p:txBody>
          <a:bodyPr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результатам выпускной работы можно сделать следующие выводы: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Маркетинговая среда предприятия  - это сочетание разнообразных субъектов и сил, которые осуществляют свою деятельность за пределами организации, и влияют на возможности руководства и службы маркетинга устанавливать успешное взаимодействие с потенциальными клиентами.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Будучи весьма изменчивой, маркетинговая среда предприятия существенно затрагивает жизнедеятельность предприятия независимо от сферы деятельности.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928662" y="3500438"/>
          <a:ext cx="7620053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иаграмма" r:id="rId3" imgW="5334000" imgH="1828868" progId="MSGraph.Chart.8">
                  <p:embed/>
                </p:oleObj>
              </mc:Choice>
              <mc:Fallback>
                <p:oleObj name="Диаграмма" r:id="rId3" imgW="5334000" imgH="1828868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500438"/>
                        <a:ext cx="7620053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20164002">
            <a:off x="940189" y="3589178"/>
            <a:ext cx="765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Пример       Пример      Пример</a:t>
            </a:r>
          </a:p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hlinkClick r:id="rId5"/>
              </a:rPr>
              <a:t>http://diplomgarant.ru/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2575</TotalTime>
  <Words>593</Words>
  <Application>Microsoft Office PowerPoint</Application>
  <PresentationFormat>Экран (4:3)</PresentationFormat>
  <Paragraphs>184</Paragraphs>
  <Slides>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Диаграмма</vt:lpstr>
      <vt:lpstr>             </vt:lpstr>
      <vt:lpstr>    АКТУАЛЬНОСТЬ, ЦЕЛЬ, ОБЪЕКТ, ПРЕДМЕТ ИССЛЕДОВАНИЯ  </vt:lpstr>
      <vt:lpstr>СТРУКТУРА И ОБЪЕМ РАБОТЫ</vt:lpstr>
      <vt:lpstr>Маркетинговая среда предприятия</vt:lpstr>
      <vt:lpstr>Анализ деятельности предприятия базового предприятия  ООО «Евросеть Ритейл».</vt:lpstr>
      <vt:lpstr>Проведение swot-анализа.</vt:lpstr>
      <vt:lpstr>SWOT анализ.</vt:lpstr>
      <vt:lpstr>Пути совершенствования маркетинговой деятельности  ООО «Евросеть-Ритейл» Филиала «Центральный».</vt:lpstr>
      <vt:lpstr>Результаты и выводы, полученные при выполнении выпускной квалификационной работы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  «Роль таможенных платежей в формировании доходной части федерального бюджета»       Выполнила: студентка 6 курса  заочной формы обучения Ситак О.А. Научный преподаватель: старший преподаватель Ямольская И.Е.</dc:title>
  <dc:creator>Снег</dc:creator>
  <cp:lastModifiedBy>Евгения</cp:lastModifiedBy>
  <cp:revision>419</cp:revision>
  <dcterms:created xsi:type="dcterms:W3CDTF">2011-05-23T10:21:43Z</dcterms:created>
  <dcterms:modified xsi:type="dcterms:W3CDTF">2016-03-21T20:39:55Z</dcterms:modified>
</cp:coreProperties>
</file>